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34" autoAdjust="0"/>
  </p:normalViewPr>
  <p:slideViewPr>
    <p:cSldViewPr>
      <p:cViewPr>
        <p:scale>
          <a:sx n="100" d="100"/>
          <a:sy n="100" d="100"/>
        </p:scale>
        <p:origin x="-72" y="231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6321-669F-4F00-9867-70D249162907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28C3F-94FE-4357-8EFD-FF65DDA1533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28C3F-94FE-4357-8EFD-FF65DDA1533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7199" y="1932405"/>
            <a:ext cx="6766153" cy="203646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7199" y="1862294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7199" y="3968865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48985" y="93007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0075" y="8229600"/>
            <a:ext cx="3000375" cy="60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52060" y="3169107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51860" y="3121967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1230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34067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51382" y="6200633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51383" y="6364299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231" y="88901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48006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85800" y="366184"/>
            <a:ext cx="5829300" cy="1524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629150" y="8255000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4FD8A13-98B2-4E15-BEBB-99065A45FD74}" type="datetimeFigureOut">
              <a:rPr lang="en-US" smtClean="0"/>
              <a:pPr/>
              <a:t>6/14/2026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37E2A87-63D9-410F-87AA-4590CD88663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81000"/>
            <a:ext cx="4343400" cy="2133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</a:t>
            </a:r>
            <a:br>
              <a:rPr lang="en-US" dirty="0" smtClean="0"/>
            </a:b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>VETERANS OF FOREIGN  WARS </a:t>
            </a:r>
            <a:b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sz="2000" dirty="0" err="1" smtClean="0">
                <a:solidFill>
                  <a:schemeClr val="tx1"/>
                </a:solidFill>
                <a:latin typeface="Copperplate Gothic Bold" pitchFamily="34" charset="0"/>
              </a:rPr>
              <a:t>philip</a:t>
            </a:r>
            <a:r>
              <a:rPr lang="en-US" sz="2000" dirty="0" smtClean="0">
                <a:solidFill>
                  <a:schemeClr val="tx1"/>
                </a:solidFill>
                <a:latin typeface="Copperplate Gothic Bold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opperplate Gothic Bold" pitchFamily="34" charset="0"/>
              </a:rPr>
              <a:t>billard</a:t>
            </a:r>
            <a:r>
              <a:rPr lang="en-US" sz="2000" dirty="0" smtClean="0">
                <a:solidFill>
                  <a:schemeClr val="tx1"/>
                </a:solidFill>
                <a:latin typeface="Copperplate Gothic Bold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opperplate Gothic Bold" pitchFamily="34" charset="0"/>
              </a:rPr>
              <a:t>p</a:t>
            </a:r>
            <a:r>
              <a:rPr lang="en-US" sz="1800" dirty="0" err="1" smtClean="0">
                <a:solidFill>
                  <a:schemeClr val="tx1"/>
                </a:solidFill>
                <a:latin typeface="Copperplate Gothic Bold" pitchFamily="34" charset="0"/>
              </a:rPr>
              <a:t>OST</a:t>
            </a: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> 1650</a:t>
            </a:r>
            <a:b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Copperplate Gothic Bold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Copperplate Gothic Bold" pitchFamily="34" charset="0"/>
              </a:rPr>
              <a:t>18</a:t>
            </a:r>
            <a:r>
              <a:rPr lang="en-US" sz="1600" baseline="30000" dirty="0" smtClean="0">
                <a:solidFill>
                  <a:schemeClr val="tx1"/>
                </a:solidFill>
                <a:latin typeface="Copperplate Gothic Bold" pitchFamily="34" charset="0"/>
              </a:rPr>
              <a:t>th</a:t>
            </a:r>
            <a:r>
              <a:rPr lang="en-US" sz="1600" dirty="0" smtClean="0">
                <a:solidFill>
                  <a:schemeClr val="tx1"/>
                </a:solidFill>
                <a:latin typeface="Copperplate Gothic Bold" pitchFamily="34" charset="0"/>
              </a:rPr>
              <a:t> Annual</a:t>
            </a: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/>
            </a:r>
            <a:b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sz="1800" dirty="0" err="1" smtClean="0">
                <a:solidFill>
                  <a:schemeClr val="tx1"/>
                </a:solidFill>
                <a:latin typeface="Copperplate Gothic Bold" pitchFamily="34" charset="0"/>
              </a:rPr>
              <a:t>pow</a:t>
            </a: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>/</a:t>
            </a:r>
            <a:r>
              <a:rPr lang="en-US" sz="1800" dirty="0" err="1" smtClean="0">
                <a:solidFill>
                  <a:schemeClr val="tx1"/>
                </a:solidFill>
                <a:latin typeface="Copperplate Gothic Bold" pitchFamily="34" charset="0"/>
              </a:rPr>
              <a:t>mia</a:t>
            </a: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> memorial golf tournament</a:t>
            </a:r>
            <a:b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Copperplate Gothic Bold" pitchFamily="34" charset="0"/>
              </a:rPr>
              <a:t>15 august 2026  </a:t>
            </a:r>
            <a:r>
              <a:rPr lang="en-US" sz="1800" dirty="0" smtClean="0">
                <a:solidFill>
                  <a:schemeClr val="tx1"/>
                </a:solidFill>
              </a:rPr>
              <a:t>         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81001" y="5029200"/>
            <a:ext cx="2971800" cy="1905000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Perpetua" pitchFamily="18" charset="0"/>
              </a:rPr>
              <a:t>    </a:t>
            </a:r>
          </a:p>
          <a:p>
            <a:endParaRPr lang="en-US" sz="1800" dirty="0" smtClean="0">
              <a:solidFill>
                <a:schemeClr val="tx1"/>
              </a:solidFill>
              <a:latin typeface="Perpetua" pitchFamily="18" charset="0"/>
            </a:endParaRPr>
          </a:p>
          <a:p>
            <a:endParaRPr lang="en-US" sz="1800" dirty="0" smtClean="0">
              <a:solidFill>
                <a:schemeClr val="tx1"/>
              </a:solidFill>
              <a:latin typeface="Perpetua" pitchFamily="18" charset="0"/>
            </a:endParaRPr>
          </a:p>
          <a:p>
            <a:endParaRPr lang="en-US" sz="1800" dirty="0" smtClean="0">
              <a:solidFill>
                <a:schemeClr val="tx1"/>
              </a:solidFill>
              <a:latin typeface="Perpetua" pitchFamily="18" charset="0"/>
            </a:endParaRPr>
          </a:p>
          <a:p>
            <a:endParaRPr lang="en-US" sz="1800" dirty="0" smtClean="0">
              <a:solidFill>
                <a:schemeClr val="tx1"/>
              </a:solidFill>
              <a:latin typeface="Perpetua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+mn-lt"/>
              </a:rPr>
              <a:t>       “Meritorious Service      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+mn-lt"/>
              </a:rPr>
              <a:t>                Sponsor”</a:t>
            </a:r>
          </a:p>
          <a:p>
            <a:pPr>
              <a:buFont typeface="Arial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  <a:latin typeface="+mn-lt"/>
              </a:rPr>
              <a:t> Less than $100 Donation</a:t>
            </a:r>
          </a:p>
          <a:p>
            <a:pPr>
              <a:buFont typeface="Arial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  <a:latin typeface="+mn-lt"/>
              </a:rPr>
              <a:t>Recognition at the Golf Tournament</a:t>
            </a:r>
          </a:p>
          <a:p>
            <a:pPr>
              <a:buFont typeface="Arial" pitchFamily="34" charset="0"/>
              <a:buChar char="•"/>
            </a:pPr>
            <a:r>
              <a:rPr lang="en-US" sz="1600" b="0" dirty="0" smtClean="0">
                <a:solidFill>
                  <a:schemeClr val="tx1"/>
                </a:solidFill>
                <a:latin typeface="+mn-lt"/>
              </a:rPr>
              <a:t> Meritorious Service Certificate of      </a:t>
            </a:r>
          </a:p>
          <a:p>
            <a:r>
              <a:rPr lang="en-US" sz="1600" b="0" dirty="0" smtClean="0">
                <a:solidFill>
                  <a:schemeClr val="tx1"/>
                </a:solidFill>
                <a:latin typeface="+mn-lt"/>
              </a:rPr>
              <a:t>   Support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3505201" y="1981200"/>
            <a:ext cx="3031331" cy="9144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   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0" y="2819400"/>
            <a:ext cx="2819400" cy="3124200"/>
          </a:xfrm>
          <a:blipFill>
            <a:blip r:embed="rId4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buNone/>
            </a:pPr>
            <a:r>
              <a:rPr lang="en-US" sz="1600" b="1" dirty="0" smtClean="0"/>
              <a:t>        “Bronze Star Sponsor”</a:t>
            </a:r>
          </a:p>
          <a:p>
            <a:r>
              <a:rPr lang="en-US" sz="1600" dirty="0" smtClean="0"/>
              <a:t>$100-$199 Donation</a:t>
            </a:r>
          </a:p>
          <a:p>
            <a:r>
              <a:rPr lang="en-US" sz="1600" dirty="0" smtClean="0"/>
              <a:t>VFW Post 1650 Provides a Sign for a T-Box  at the Tournament with Sponsor Logo/Ad</a:t>
            </a:r>
          </a:p>
          <a:p>
            <a:r>
              <a:rPr lang="en-US" sz="1600" dirty="0" smtClean="0"/>
              <a:t> Bronze Star Recognition at Tournament</a:t>
            </a:r>
          </a:p>
          <a:p>
            <a:r>
              <a:rPr lang="en-US" sz="1600" dirty="0" smtClean="0"/>
              <a:t>Bronze Star Certificate of Support</a:t>
            </a:r>
          </a:p>
          <a:p>
            <a:endParaRPr lang="en-US" sz="1400" dirty="0" smtClean="0"/>
          </a:p>
          <a:p>
            <a:pPr>
              <a:buNone/>
            </a:pPr>
            <a:r>
              <a:rPr lang="en-US" sz="1600" b="1" dirty="0" smtClean="0"/>
              <a:t>   </a:t>
            </a:r>
          </a:p>
          <a:p>
            <a:pPr>
              <a:buNone/>
            </a:pPr>
            <a:r>
              <a:rPr lang="en-US" sz="1600" b="1" dirty="0" smtClean="0"/>
              <a:t>               Pledge Amount  $______________________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4"/>
          </p:nvPr>
        </p:nvSpPr>
        <p:spPr>
          <a:xfrm>
            <a:off x="152400" y="6629400"/>
            <a:ext cx="6384132" cy="2362200"/>
          </a:xfrm>
        </p:spPr>
        <p:txBody>
          <a:bodyPr>
            <a:noAutofit/>
          </a:bodyPr>
          <a:lstStyle/>
          <a:p>
            <a:pPr marL="265176" lvl="3" indent="-265176">
              <a:spcBef>
                <a:spcPts val="250"/>
              </a:spcBef>
              <a:buClr>
                <a:schemeClr val="accent1"/>
              </a:buClr>
              <a:buSzPct val="80000"/>
              <a:buNone/>
            </a:pPr>
            <a:r>
              <a:rPr lang="en-US" sz="1200" dirty="0" smtClean="0"/>
              <a:t> </a:t>
            </a:r>
          </a:p>
          <a:p>
            <a:endParaRPr lang="en-US" sz="1200" dirty="0" smtClean="0"/>
          </a:p>
          <a:p>
            <a:pPr>
              <a:buNone/>
            </a:pPr>
            <a:r>
              <a:rPr lang="en-US" sz="1400" dirty="0" smtClean="0"/>
              <a:t>Proceeds Benefit VFW Philip </a:t>
            </a:r>
            <a:r>
              <a:rPr lang="en-US" sz="1400" dirty="0" err="1" smtClean="0"/>
              <a:t>Billard</a:t>
            </a:r>
            <a:r>
              <a:rPr lang="en-US" sz="1400" dirty="0" smtClean="0"/>
              <a:t> Post #1650 </a:t>
            </a:r>
          </a:p>
          <a:p>
            <a:pPr>
              <a:buNone/>
            </a:pPr>
            <a:r>
              <a:rPr lang="en-US" sz="1400" dirty="0" smtClean="0"/>
              <a:t>POC: BRIAN TRITSCH Cell: 785-817-4609</a:t>
            </a:r>
            <a:r>
              <a:rPr lang="en-US" sz="1400" dirty="0"/>
              <a:t> </a:t>
            </a:r>
            <a:r>
              <a:rPr lang="en-US" sz="1400" dirty="0" smtClean="0"/>
              <a:t> text or leave </a:t>
            </a:r>
            <a:r>
              <a:rPr lang="en-US" sz="1400" smtClean="0"/>
              <a:t>msg</a:t>
            </a:r>
            <a:r>
              <a:rPr lang="en-US" sz="1400" smtClean="0"/>
              <a:t>.    </a:t>
            </a:r>
            <a:r>
              <a:rPr lang="en-US" sz="1400" smtClean="0"/>
              <a:t> </a:t>
            </a:r>
            <a:r>
              <a:rPr lang="en-US" sz="1400" dirty="0" smtClean="0"/>
              <a:t>Post Ph  785-235-9073</a:t>
            </a:r>
          </a:p>
          <a:p>
            <a:pPr>
              <a:buNone/>
            </a:pPr>
            <a:r>
              <a:rPr lang="en-US" sz="1400" dirty="0" smtClean="0"/>
              <a:t>---------------------------------------------------------------------------------------------------------------</a:t>
            </a:r>
          </a:p>
          <a:p>
            <a:pPr>
              <a:buNone/>
            </a:pPr>
            <a:r>
              <a:rPr lang="en-US" sz="1400" dirty="0" smtClean="0"/>
              <a:t>Sponsor Name___________________________  Contact POC ____________________</a:t>
            </a:r>
          </a:p>
          <a:p>
            <a:pPr>
              <a:buNone/>
            </a:pPr>
            <a:r>
              <a:rPr lang="en-US" sz="1400" dirty="0" smtClean="0"/>
              <a:t> Phone_________________________  Email __________________________________</a:t>
            </a:r>
          </a:p>
          <a:p>
            <a:pPr>
              <a:buNone/>
            </a:pPr>
            <a:r>
              <a:rPr lang="en-US" sz="1400" dirty="0" smtClean="0"/>
              <a:t>Sponsorship Pledge Amount _________________________________________________</a:t>
            </a:r>
          </a:p>
        </p:txBody>
      </p:sp>
      <p:pic>
        <p:nvPicPr>
          <p:cNvPr id="1026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"/>
            <a:ext cx="1142999" cy="1066799"/>
          </a:xfrm>
          <a:prstGeom prst="rect">
            <a:avLst/>
          </a:prstGeom>
          <a:noFill/>
        </p:spPr>
      </p:pic>
      <p:pic>
        <p:nvPicPr>
          <p:cNvPr id="11" name="Picture 2" descr="C:\Users\Brian\Pictures\VFW folders\VFW events\CrossB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2" y="2"/>
            <a:ext cx="1142999" cy="1066799"/>
          </a:xfrm>
          <a:prstGeom prst="rect">
            <a:avLst/>
          </a:prstGeom>
          <a:noFill/>
        </p:spPr>
      </p:pic>
      <p:pic>
        <p:nvPicPr>
          <p:cNvPr id="2058" name="Picture 10" descr="https://encrypted-tbn3.gstatic.com/images?q=tbn:ANd9GcRwLgcY6f_u7AHVcZhgkjbWt1rnCo1MT2jEuwzq3DiQk8Qq08oFm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7315200"/>
            <a:ext cx="609600" cy="609600"/>
          </a:xfrm>
          <a:prstGeom prst="rect">
            <a:avLst/>
          </a:prstGeom>
          <a:noFill/>
        </p:spPr>
      </p:pic>
      <p:pic>
        <p:nvPicPr>
          <p:cNvPr id="2060" name="Picture 12" descr="https://encrypted-tbn3.gstatic.com/images?q=tbn:ANd9GcS7YIIlfW0IXCEf5Ec16he_lGA9bL0UG4DUYUqq6SgB29lmN4oU5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3800" y="1600200"/>
            <a:ext cx="685800" cy="685800"/>
          </a:xfrm>
          <a:prstGeom prst="rect">
            <a:avLst/>
          </a:prstGeom>
          <a:noFill/>
        </p:spPr>
      </p:pic>
      <p:pic>
        <p:nvPicPr>
          <p:cNvPr id="2051" name="Picture 3" descr="C:\Users\Brian\Pictures\VFW folders\103NIKON\DSCN8633.JP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-2667000" y="6248400"/>
            <a:ext cx="1219200" cy="10668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381000" y="1905000"/>
            <a:ext cx="2971799" cy="3077766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 smtClean="0"/>
              <a:t>           </a:t>
            </a:r>
            <a:r>
              <a:rPr lang="en-US" sz="1600" b="1" dirty="0" smtClean="0"/>
              <a:t>“Silver Star Sponsor”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$200 Plus Donation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One Year Sponsor Advertisement   </a:t>
            </a:r>
          </a:p>
          <a:p>
            <a:r>
              <a:rPr lang="en-US" sz="1600" dirty="0" smtClean="0"/>
              <a:t>     on Post Website.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Sponsor Display at Post 1650    </a:t>
            </a:r>
          </a:p>
          <a:p>
            <a:r>
              <a:rPr lang="en-US" sz="1600" dirty="0" smtClean="0"/>
              <a:t>   Events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VFW Post 1650 Provides a Sign for   </a:t>
            </a:r>
          </a:p>
          <a:p>
            <a:r>
              <a:rPr lang="en-US" sz="1600" dirty="0" smtClean="0"/>
              <a:t>  a T-box at the Tournament with     </a:t>
            </a:r>
          </a:p>
          <a:p>
            <a:r>
              <a:rPr lang="en-US" sz="1600" dirty="0" smtClean="0"/>
              <a:t>  Sponsor Logo/Ad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Recognized at the Tournament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smtClean="0"/>
              <a:t> Silver Star Certificate of Support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3878</TotalTime>
  <Words>165</Words>
  <Application>Microsoft Office PowerPoint</Application>
  <PresentationFormat>On-screen Show (4:3)</PresentationFormat>
  <Paragraphs>42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Equity</vt:lpstr>
      <vt:lpstr>      VETERANS OF FOREIGN  WARS  philip billard pOST 1650  18th Annual pow/mia memorial golf tournament 15 august 2026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VETERANS OF FOREIGN WARS        POST 1650</dc:title>
  <dc:creator>Brian</dc:creator>
  <cp:lastModifiedBy>Brian</cp:lastModifiedBy>
  <cp:revision>103</cp:revision>
  <dcterms:created xsi:type="dcterms:W3CDTF">2014-04-23T23:51:49Z</dcterms:created>
  <dcterms:modified xsi:type="dcterms:W3CDTF">2026-06-15T00:29:02Z</dcterms:modified>
</cp:coreProperties>
</file>