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34" autoAdjust="0"/>
  </p:normalViewPr>
  <p:slideViewPr>
    <p:cSldViewPr>
      <p:cViewPr>
        <p:scale>
          <a:sx n="122" d="100"/>
          <a:sy n="122" d="100"/>
        </p:scale>
        <p:origin x="-1212" y="34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6321-669F-4F00-9867-70D249162907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28C3F-94FE-4357-8EFD-FF65DDA153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281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28C3F-94FE-4357-8EFD-FF65DDA1533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274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FD8A13-98B2-4E15-BEBB-99065A45FD74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encrypted-tbn3.gstatic.com/images?q=tbn:ANd9GcS7YIIlfW0IXCEf5Ec16he_lGA9bL0UG4DUYUqq6SgB29lmN4oU5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7467600"/>
            <a:ext cx="609600" cy="685800"/>
          </a:xfrm>
          <a:prstGeom prst="rect">
            <a:avLst/>
          </a:prstGeom>
          <a:noFill/>
        </p:spPr>
      </p:pic>
      <p:sp>
        <p:nvSpPr>
          <p:cNvPr id="9" name="Freeform 8"/>
          <p:cNvSpPr/>
          <p:nvPr/>
        </p:nvSpPr>
        <p:spPr>
          <a:xfrm>
            <a:off x="4390373" y="8077200"/>
            <a:ext cx="2086627" cy="457200"/>
          </a:xfrm>
          <a:custGeom>
            <a:avLst/>
            <a:gdLst>
              <a:gd name="connsiteX0" fmla="*/ 2455101 w 2467627"/>
              <a:gd name="connsiteY0" fmla="*/ 19068 h 1459561"/>
              <a:gd name="connsiteX1" fmla="*/ 2455101 w 2467627"/>
              <a:gd name="connsiteY1" fmla="*/ 19068 h 1459561"/>
              <a:gd name="connsiteX2" fmla="*/ 2398734 w 2467627"/>
              <a:gd name="connsiteY2" fmla="*/ 12805 h 1459561"/>
              <a:gd name="connsiteX3" fmla="*/ 2379945 w 2467627"/>
              <a:gd name="connsiteY3" fmla="*/ 279 h 1459561"/>
              <a:gd name="connsiteX4" fmla="*/ 2235895 w 2467627"/>
              <a:gd name="connsiteY4" fmla="*/ 12805 h 1459561"/>
              <a:gd name="connsiteX5" fmla="*/ 2048005 w 2467627"/>
              <a:gd name="connsiteY5" fmla="*/ 25331 h 1459561"/>
              <a:gd name="connsiteX6" fmla="*/ 1972849 w 2467627"/>
              <a:gd name="connsiteY6" fmla="*/ 50383 h 1459561"/>
              <a:gd name="connsiteX7" fmla="*/ 1935271 w 2467627"/>
              <a:gd name="connsiteY7" fmla="*/ 56646 h 1459561"/>
              <a:gd name="connsiteX8" fmla="*/ 1910219 w 2467627"/>
              <a:gd name="connsiteY8" fmla="*/ 69172 h 1459561"/>
              <a:gd name="connsiteX9" fmla="*/ 1891430 w 2467627"/>
              <a:gd name="connsiteY9" fmla="*/ 75435 h 1459561"/>
              <a:gd name="connsiteX10" fmla="*/ 1885167 w 2467627"/>
              <a:gd name="connsiteY10" fmla="*/ 94224 h 1459561"/>
              <a:gd name="connsiteX11" fmla="*/ 1866378 w 2467627"/>
              <a:gd name="connsiteY11" fmla="*/ 100487 h 1459561"/>
              <a:gd name="connsiteX12" fmla="*/ 1841326 w 2467627"/>
              <a:gd name="connsiteY12" fmla="*/ 113013 h 1459561"/>
              <a:gd name="connsiteX13" fmla="*/ 1810011 w 2467627"/>
              <a:gd name="connsiteY13" fmla="*/ 138065 h 1459561"/>
              <a:gd name="connsiteX14" fmla="*/ 1778695 w 2467627"/>
              <a:gd name="connsiteY14" fmla="*/ 156854 h 1459561"/>
              <a:gd name="connsiteX15" fmla="*/ 1759906 w 2467627"/>
              <a:gd name="connsiteY15" fmla="*/ 175643 h 1459561"/>
              <a:gd name="connsiteX16" fmla="*/ 1734854 w 2467627"/>
              <a:gd name="connsiteY16" fmla="*/ 181906 h 1459561"/>
              <a:gd name="connsiteX17" fmla="*/ 1716065 w 2467627"/>
              <a:gd name="connsiteY17" fmla="*/ 188169 h 1459561"/>
              <a:gd name="connsiteX18" fmla="*/ 1703539 w 2467627"/>
              <a:gd name="connsiteY18" fmla="*/ 219484 h 1459561"/>
              <a:gd name="connsiteX19" fmla="*/ 1691013 w 2467627"/>
              <a:gd name="connsiteY19" fmla="*/ 257062 h 1459561"/>
              <a:gd name="connsiteX20" fmla="*/ 1672224 w 2467627"/>
              <a:gd name="connsiteY20" fmla="*/ 275851 h 1459561"/>
              <a:gd name="connsiteX21" fmla="*/ 1653435 w 2467627"/>
              <a:gd name="connsiteY21" fmla="*/ 319693 h 1459561"/>
              <a:gd name="connsiteX22" fmla="*/ 1640909 w 2467627"/>
              <a:gd name="connsiteY22" fmla="*/ 338482 h 1459561"/>
              <a:gd name="connsiteX23" fmla="*/ 1640909 w 2467627"/>
              <a:gd name="connsiteY23" fmla="*/ 413638 h 1459561"/>
              <a:gd name="connsiteX24" fmla="*/ 1647172 w 2467627"/>
              <a:gd name="connsiteY24" fmla="*/ 444953 h 1459561"/>
              <a:gd name="connsiteX25" fmla="*/ 1659698 w 2467627"/>
              <a:gd name="connsiteY25" fmla="*/ 495057 h 1459561"/>
              <a:gd name="connsiteX26" fmla="*/ 1640909 w 2467627"/>
              <a:gd name="connsiteY26" fmla="*/ 570213 h 1459561"/>
              <a:gd name="connsiteX27" fmla="*/ 1615857 w 2467627"/>
              <a:gd name="connsiteY27" fmla="*/ 582739 h 1459561"/>
              <a:gd name="connsiteX28" fmla="*/ 1615857 w 2467627"/>
              <a:gd name="connsiteY28" fmla="*/ 645369 h 1459561"/>
              <a:gd name="connsiteX29" fmla="*/ 1597068 w 2467627"/>
              <a:gd name="connsiteY29" fmla="*/ 664158 h 1459561"/>
              <a:gd name="connsiteX30" fmla="*/ 1590805 w 2467627"/>
              <a:gd name="connsiteY30" fmla="*/ 682947 h 1459561"/>
              <a:gd name="connsiteX31" fmla="*/ 1584542 w 2467627"/>
              <a:gd name="connsiteY31" fmla="*/ 707999 h 1459561"/>
              <a:gd name="connsiteX32" fmla="*/ 1565753 w 2467627"/>
              <a:gd name="connsiteY32" fmla="*/ 720525 h 1459561"/>
              <a:gd name="connsiteX33" fmla="*/ 1553227 w 2467627"/>
              <a:gd name="connsiteY33" fmla="*/ 739314 h 1459561"/>
              <a:gd name="connsiteX34" fmla="*/ 1546964 w 2467627"/>
              <a:gd name="connsiteY34" fmla="*/ 758103 h 1459561"/>
              <a:gd name="connsiteX35" fmla="*/ 1528175 w 2467627"/>
              <a:gd name="connsiteY35" fmla="*/ 776893 h 1459561"/>
              <a:gd name="connsiteX36" fmla="*/ 1515649 w 2467627"/>
              <a:gd name="connsiteY36" fmla="*/ 808208 h 1459561"/>
              <a:gd name="connsiteX37" fmla="*/ 1509386 w 2467627"/>
              <a:gd name="connsiteY37" fmla="*/ 826997 h 1459561"/>
              <a:gd name="connsiteX38" fmla="*/ 1490597 w 2467627"/>
              <a:gd name="connsiteY38" fmla="*/ 839523 h 1459561"/>
              <a:gd name="connsiteX39" fmla="*/ 1471808 w 2467627"/>
              <a:gd name="connsiteY39" fmla="*/ 870838 h 1459561"/>
              <a:gd name="connsiteX40" fmla="*/ 1453019 w 2467627"/>
              <a:gd name="connsiteY40" fmla="*/ 914679 h 1459561"/>
              <a:gd name="connsiteX41" fmla="*/ 1440493 w 2467627"/>
              <a:gd name="connsiteY41" fmla="*/ 1039939 h 1459561"/>
              <a:gd name="connsiteX42" fmla="*/ 1427967 w 2467627"/>
              <a:gd name="connsiteY42" fmla="*/ 1115095 h 1459561"/>
              <a:gd name="connsiteX43" fmla="*/ 1421704 w 2467627"/>
              <a:gd name="connsiteY43" fmla="*/ 1165199 h 1459561"/>
              <a:gd name="connsiteX44" fmla="*/ 1384126 w 2467627"/>
              <a:gd name="connsiteY44" fmla="*/ 1183988 h 1459561"/>
              <a:gd name="connsiteX45" fmla="*/ 1277654 w 2467627"/>
              <a:gd name="connsiteY45" fmla="*/ 1196514 h 1459561"/>
              <a:gd name="connsiteX46" fmla="*/ 1252602 w 2467627"/>
              <a:gd name="connsiteY46" fmla="*/ 1202777 h 1459561"/>
              <a:gd name="connsiteX47" fmla="*/ 1233813 w 2467627"/>
              <a:gd name="connsiteY47" fmla="*/ 1215303 h 1459561"/>
              <a:gd name="connsiteX48" fmla="*/ 1202498 w 2467627"/>
              <a:gd name="connsiteY48" fmla="*/ 1209040 h 1459561"/>
              <a:gd name="connsiteX49" fmla="*/ 1177446 w 2467627"/>
              <a:gd name="connsiteY49" fmla="*/ 1215303 h 1459561"/>
              <a:gd name="connsiteX50" fmla="*/ 1114816 w 2467627"/>
              <a:gd name="connsiteY50" fmla="*/ 1259145 h 1459561"/>
              <a:gd name="connsiteX51" fmla="*/ 1096027 w 2467627"/>
              <a:gd name="connsiteY51" fmla="*/ 1265408 h 1459561"/>
              <a:gd name="connsiteX52" fmla="*/ 1045923 w 2467627"/>
              <a:gd name="connsiteY52" fmla="*/ 1284197 h 1459561"/>
              <a:gd name="connsiteX53" fmla="*/ 1008345 w 2467627"/>
              <a:gd name="connsiteY53" fmla="*/ 1290460 h 1459561"/>
              <a:gd name="connsiteX54" fmla="*/ 983293 w 2467627"/>
              <a:gd name="connsiteY54" fmla="*/ 1284197 h 1459561"/>
              <a:gd name="connsiteX55" fmla="*/ 870558 w 2467627"/>
              <a:gd name="connsiteY55" fmla="*/ 1265408 h 1459561"/>
              <a:gd name="connsiteX56" fmla="*/ 682668 w 2467627"/>
              <a:gd name="connsiteY56" fmla="*/ 1277934 h 1459561"/>
              <a:gd name="connsiteX57" fmla="*/ 657616 w 2467627"/>
              <a:gd name="connsiteY57" fmla="*/ 1271671 h 1459561"/>
              <a:gd name="connsiteX58" fmla="*/ 626301 w 2467627"/>
              <a:gd name="connsiteY58" fmla="*/ 1265408 h 1459561"/>
              <a:gd name="connsiteX59" fmla="*/ 601249 w 2467627"/>
              <a:gd name="connsiteY59" fmla="*/ 1277934 h 1459561"/>
              <a:gd name="connsiteX60" fmla="*/ 563671 w 2467627"/>
              <a:gd name="connsiteY60" fmla="*/ 1265408 h 1459561"/>
              <a:gd name="connsiteX61" fmla="*/ 482252 w 2467627"/>
              <a:gd name="connsiteY61" fmla="*/ 1252882 h 1459561"/>
              <a:gd name="connsiteX62" fmla="*/ 269309 w 2467627"/>
              <a:gd name="connsiteY62" fmla="*/ 1259145 h 1459561"/>
              <a:gd name="connsiteX63" fmla="*/ 237994 w 2467627"/>
              <a:gd name="connsiteY63" fmla="*/ 1252882 h 1459561"/>
              <a:gd name="connsiteX64" fmla="*/ 225468 w 2467627"/>
              <a:gd name="connsiteY64" fmla="*/ 1271671 h 1459561"/>
              <a:gd name="connsiteX65" fmla="*/ 187890 w 2467627"/>
              <a:gd name="connsiteY65" fmla="*/ 1290460 h 1459561"/>
              <a:gd name="connsiteX66" fmla="*/ 169101 w 2467627"/>
              <a:gd name="connsiteY66" fmla="*/ 1302986 h 1459561"/>
              <a:gd name="connsiteX67" fmla="*/ 131523 w 2467627"/>
              <a:gd name="connsiteY67" fmla="*/ 1315512 h 1459561"/>
              <a:gd name="connsiteX68" fmla="*/ 106471 w 2467627"/>
              <a:gd name="connsiteY68" fmla="*/ 1328038 h 1459561"/>
              <a:gd name="connsiteX69" fmla="*/ 87682 w 2467627"/>
              <a:gd name="connsiteY69" fmla="*/ 1334301 h 1459561"/>
              <a:gd name="connsiteX70" fmla="*/ 43841 w 2467627"/>
              <a:gd name="connsiteY70" fmla="*/ 1353090 h 1459561"/>
              <a:gd name="connsiteX71" fmla="*/ 25052 w 2467627"/>
              <a:gd name="connsiteY71" fmla="*/ 1390668 h 1459561"/>
              <a:gd name="connsiteX72" fmla="*/ 18789 w 2467627"/>
              <a:gd name="connsiteY72" fmla="*/ 1409457 h 1459561"/>
              <a:gd name="connsiteX73" fmla="*/ 0 w 2467627"/>
              <a:gd name="connsiteY73" fmla="*/ 1415720 h 1459561"/>
              <a:gd name="connsiteX74" fmla="*/ 12526 w 2467627"/>
              <a:gd name="connsiteY74" fmla="*/ 1453298 h 1459561"/>
              <a:gd name="connsiteX75" fmla="*/ 2467627 w 2467627"/>
              <a:gd name="connsiteY75" fmla="*/ 1459561 h 1459561"/>
              <a:gd name="connsiteX76" fmla="*/ 2455101 w 2467627"/>
              <a:gd name="connsiteY76" fmla="*/ 19068 h 1459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67627" h="1459561">
                <a:moveTo>
                  <a:pt x="2455101" y="19068"/>
                </a:moveTo>
                <a:lnTo>
                  <a:pt x="2455101" y="19068"/>
                </a:lnTo>
                <a:cubicBezTo>
                  <a:pt x="2436312" y="16980"/>
                  <a:pt x="2417074" y="17390"/>
                  <a:pt x="2398734" y="12805"/>
                </a:cubicBezTo>
                <a:cubicBezTo>
                  <a:pt x="2391432" y="10979"/>
                  <a:pt x="2387459" y="721"/>
                  <a:pt x="2379945" y="279"/>
                </a:cubicBezTo>
                <a:cubicBezTo>
                  <a:pt x="2342263" y="-1938"/>
                  <a:pt x="2276961" y="9646"/>
                  <a:pt x="2235895" y="12805"/>
                </a:cubicBezTo>
                <a:cubicBezTo>
                  <a:pt x="2173311" y="17619"/>
                  <a:pt x="2110635" y="21156"/>
                  <a:pt x="2048005" y="25331"/>
                </a:cubicBezTo>
                <a:cubicBezTo>
                  <a:pt x="1960799" y="42772"/>
                  <a:pt x="2086666" y="15362"/>
                  <a:pt x="1972849" y="50383"/>
                </a:cubicBezTo>
                <a:cubicBezTo>
                  <a:pt x="1960712" y="54118"/>
                  <a:pt x="1947797" y="54558"/>
                  <a:pt x="1935271" y="56646"/>
                </a:cubicBezTo>
                <a:cubicBezTo>
                  <a:pt x="1926920" y="60821"/>
                  <a:pt x="1918800" y="65494"/>
                  <a:pt x="1910219" y="69172"/>
                </a:cubicBezTo>
                <a:cubicBezTo>
                  <a:pt x="1904151" y="71773"/>
                  <a:pt x="1896098" y="70767"/>
                  <a:pt x="1891430" y="75435"/>
                </a:cubicBezTo>
                <a:cubicBezTo>
                  <a:pt x="1886762" y="80103"/>
                  <a:pt x="1889835" y="89556"/>
                  <a:pt x="1885167" y="94224"/>
                </a:cubicBezTo>
                <a:cubicBezTo>
                  <a:pt x="1880499" y="98892"/>
                  <a:pt x="1872446" y="97886"/>
                  <a:pt x="1866378" y="100487"/>
                </a:cubicBezTo>
                <a:cubicBezTo>
                  <a:pt x="1857797" y="104165"/>
                  <a:pt x="1849094" y="107834"/>
                  <a:pt x="1841326" y="113013"/>
                </a:cubicBezTo>
                <a:cubicBezTo>
                  <a:pt x="1830203" y="120428"/>
                  <a:pt x="1820962" y="130399"/>
                  <a:pt x="1810011" y="138065"/>
                </a:cubicBezTo>
                <a:cubicBezTo>
                  <a:pt x="1800038" y="145046"/>
                  <a:pt x="1788434" y="149550"/>
                  <a:pt x="1778695" y="156854"/>
                </a:cubicBezTo>
                <a:cubicBezTo>
                  <a:pt x="1771609" y="162168"/>
                  <a:pt x="1767596" y="171249"/>
                  <a:pt x="1759906" y="175643"/>
                </a:cubicBezTo>
                <a:cubicBezTo>
                  <a:pt x="1752432" y="179914"/>
                  <a:pt x="1743130" y="179541"/>
                  <a:pt x="1734854" y="181906"/>
                </a:cubicBezTo>
                <a:cubicBezTo>
                  <a:pt x="1728506" y="183720"/>
                  <a:pt x="1722328" y="186081"/>
                  <a:pt x="1716065" y="188169"/>
                </a:cubicBezTo>
                <a:cubicBezTo>
                  <a:pt x="1711890" y="198607"/>
                  <a:pt x="1707381" y="208918"/>
                  <a:pt x="1703539" y="219484"/>
                </a:cubicBezTo>
                <a:cubicBezTo>
                  <a:pt x="1699027" y="231893"/>
                  <a:pt x="1700349" y="247726"/>
                  <a:pt x="1691013" y="257062"/>
                </a:cubicBezTo>
                <a:cubicBezTo>
                  <a:pt x="1684750" y="263325"/>
                  <a:pt x="1677372" y="268644"/>
                  <a:pt x="1672224" y="275851"/>
                </a:cubicBezTo>
                <a:cubicBezTo>
                  <a:pt x="1650503" y="306261"/>
                  <a:pt x="1667065" y="292433"/>
                  <a:pt x="1653435" y="319693"/>
                </a:cubicBezTo>
                <a:cubicBezTo>
                  <a:pt x="1650069" y="326426"/>
                  <a:pt x="1645084" y="332219"/>
                  <a:pt x="1640909" y="338482"/>
                </a:cubicBezTo>
                <a:cubicBezTo>
                  <a:pt x="1655003" y="394859"/>
                  <a:pt x="1640909" y="325670"/>
                  <a:pt x="1640909" y="413638"/>
                </a:cubicBezTo>
                <a:cubicBezTo>
                  <a:pt x="1640909" y="424283"/>
                  <a:pt x="1644778" y="434581"/>
                  <a:pt x="1647172" y="444953"/>
                </a:cubicBezTo>
                <a:cubicBezTo>
                  <a:pt x="1651043" y="461727"/>
                  <a:pt x="1659698" y="495057"/>
                  <a:pt x="1659698" y="495057"/>
                </a:cubicBezTo>
                <a:cubicBezTo>
                  <a:pt x="1657250" y="512193"/>
                  <a:pt x="1654801" y="554005"/>
                  <a:pt x="1640909" y="570213"/>
                </a:cubicBezTo>
                <a:cubicBezTo>
                  <a:pt x="1634833" y="577302"/>
                  <a:pt x="1624208" y="578564"/>
                  <a:pt x="1615857" y="582739"/>
                </a:cubicBezTo>
                <a:cubicBezTo>
                  <a:pt x="1620629" y="606598"/>
                  <a:pt x="1627787" y="621510"/>
                  <a:pt x="1615857" y="645369"/>
                </a:cubicBezTo>
                <a:cubicBezTo>
                  <a:pt x="1611896" y="653291"/>
                  <a:pt x="1603331" y="657895"/>
                  <a:pt x="1597068" y="664158"/>
                </a:cubicBezTo>
                <a:cubicBezTo>
                  <a:pt x="1594980" y="670421"/>
                  <a:pt x="1592619" y="676599"/>
                  <a:pt x="1590805" y="682947"/>
                </a:cubicBezTo>
                <a:cubicBezTo>
                  <a:pt x="1588440" y="691223"/>
                  <a:pt x="1589317" y="700837"/>
                  <a:pt x="1584542" y="707999"/>
                </a:cubicBezTo>
                <a:cubicBezTo>
                  <a:pt x="1580367" y="714262"/>
                  <a:pt x="1572016" y="716350"/>
                  <a:pt x="1565753" y="720525"/>
                </a:cubicBezTo>
                <a:cubicBezTo>
                  <a:pt x="1561578" y="726788"/>
                  <a:pt x="1556593" y="732581"/>
                  <a:pt x="1553227" y="739314"/>
                </a:cubicBezTo>
                <a:cubicBezTo>
                  <a:pt x="1550275" y="745219"/>
                  <a:pt x="1550626" y="752610"/>
                  <a:pt x="1546964" y="758103"/>
                </a:cubicBezTo>
                <a:cubicBezTo>
                  <a:pt x="1542051" y="765473"/>
                  <a:pt x="1534438" y="770630"/>
                  <a:pt x="1528175" y="776893"/>
                </a:cubicBezTo>
                <a:cubicBezTo>
                  <a:pt x="1524000" y="787331"/>
                  <a:pt x="1519596" y="797681"/>
                  <a:pt x="1515649" y="808208"/>
                </a:cubicBezTo>
                <a:cubicBezTo>
                  <a:pt x="1513331" y="814389"/>
                  <a:pt x="1513510" y="821842"/>
                  <a:pt x="1509386" y="826997"/>
                </a:cubicBezTo>
                <a:cubicBezTo>
                  <a:pt x="1504684" y="832875"/>
                  <a:pt x="1496860" y="835348"/>
                  <a:pt x="1490597" y="839523"/>
                </a:cubicBezTo>
                <a:cubicBezTo>
                  <a:pt x="1484334" y="849961"/>
                  <a:pt x="1476752" y="859714"/>
                  <a:pt x="1471808" y="870838"/>
                </a:cubicBezTo>
                <a:cubicBezTo>
                  <a:pt x="1444846" y="931503"/>
                  <a:pt x="1486824" y="863971"/>
                  <a:pt x="1453019" y="914679"/>
                </a:cubicBezTo>
                <a:cubicBezTo>
                  <a:pt x="1435726" y="1018436"/>
                  <a:pt x="1461996" y="853577"/>
                  <a:pt x="1440493" y="1039939"/>
                </a:cubicBezTo>
                <a:cubicBezTo>
                  <a:pt x="1437582" y="1065169"/>
                  <a:pt x="1431734" y="1089978"/>
                  <a:pt x="1427967" y="1115095"/>
                </a:cubicBezTo>
                <a:cubicBezTo>
                  <a:pt x="1425470" y="1131740"/>
                  <a:pt x="1427955" y="1149572"/>
                  <a:pt x="1421704" y="1165199"/>
                </a:cubicBezTo>
                <a:cubicBezTo>
                  <a:pt x="1418672" y="1172779"/>
                  <a:pt x="1391419" y="1182894"/>
                  <a:pt x="1384126" y="1183988"/>
                </a:cubicBezTo>
                <a:cubicBezTo>
                  <a:pt x="1348786" y="1189289"/>
                  <a:pt x="1313145" y="1192339"/>
                  <a:pt x="1277654" y="1196514"/>
                </a:cubicBezTo>
                <a:cubicBezTo>
                  <a:pt x="1269303" y="1198602"/>
                  <a:pt x="1260514" y="1199386"/>
                  <a:pt x="1252602" y="1202777"/>
                </a:cubicBezTo>
                <a:cubicBezTo>
                  <a:pt x="1245683" y="1205742"/>
                  <a:pt x="1241282" y="1214369"/>
                  <a:pt x="1233813" y="1215303"/>
                </a:cubicBezTo>
                <a:cubicBezTo>
                  <a:pt x="1223250" y="1216623"/>
                  <a:pt x="1212936" y="1211128"/>
                  <a:pt x="1202498" y="1209040"/>
                </a:cubicBezTo>
                <a:cubicBezTo>
                  <a:pt x="1194147" y="1211128"/>
                  <a:pt x="1185145" y="1211453"/>
                  <a:pt x="1177446" y="1215303"/>
                </a:cubicBezTo>
                <a:cubicBezTo>
                  <a:pt x="1105379" y="1251337"/>
                  <a:pt x="1169803" y="1227724"/>
                  <a:pt x="1114816" y="1259145"/>
                </a:cubicBezTo>
                <a:cubicBezTo>
                  <a:pt x="1109084" y="1262420"/>
                  <a:pt x="1102208" y="1263090"/>
                  <a:pt x="1096027" y="1265408"/>
                </a:cubicBezTo>
                <a:cubicBezTo>
                  <a:pt x="1088935" y="1268068"/>
                  <a:pt x="1057554" y="1281612"/>
                  <a:pt x="1045923" y="1284197"/>
                </a:cubicBezTo>
                <a:cubicBezTo>
                  <a:pt x="1033527" y="1286952"/>
                  <a:pt x="1020871" y="1288372"/>
                  <a:pt x="1008345" y="1290460"/>
                </a:cubicBezTo>
                <a:cubicBezTo>
                  <a:pt x="999994" y="1288372"/>
                  <a:pt x="991770" y="1285693"/>
                  <a:pt x="983293" y="1284197"/>
                </a:cubicBezTo>
                <a:cubicBezTo>
                  <a:pt x="802924" y="1252367"/>
                  <a:pt x="963082" y="1283912"/>
                  <a:pt x="870558" y="1265408"/>
                </a:cubicBezTo>
                <a:cubicBezTo>
                  <a:pt x="807928" y="1269583"/>
                  <a:pt x="745410" y="1276089"/>
                  <a:pt x="682668" y="1277934"/>
                </a:cubicBezTo>
                <a:cubicBezTo>
                  <a:pt x="674064" y="1278187"/>
                  <a:pt x="666019" y="1273538"/>
                  <a:pt x="657616" y="1271671"/>
                </a:cubicBezTo>
                <a:cubicBezTo>
                  <a:pt x="647224" y="1269362"/>
                  <a:pt x="636739" y="1267496"/>
                  <a:pt x="626301" y="1265408"/>
                </a:cubicBezTo>
                <a:cubicBezTo>
                  <a:pt x="617950" y="1269583"/>
                  <a:pt x="610585" y="1277934"/>
                  <a:pt x="601249" y="1277934"/>
                </a:cubicBezTo>
                <a:cubicBezTo>
                  <a:pt x="588045" y="1277934"/>
                  <a:pt x="576591" y="1268128"/>
                  <a:pt x="563671" y="1265408"/>
                </a:cubicBezTo>
                <a:cubicBezTo>
                  <a:pt x="536801" y="1259751"/>
                  <a:pt x="509392" y="1257057"/>
                  <a:pt x="482252" y="1252882"/>
                </a:cubicBezTo>
                <a:cubicBezTo>
                  <a:pt x="399859" y="1225418"/>
                  <a:pt x="490474" y="1253002"/>
                  <a:pt x="269309" y="1259145"/>
                </a:cubicBezTo>
                <a:cubicBezTo>
                  <a:pt x="258668" y="1259441"/>
                  <a:pt x="248432" y="1254970"/>
                  <a:pt x="237994" y="1252882"/>
                </a:cubicBezTo>
                <a:cubicBezTo>
                  <a:pt x="233819" y="1259145"/>
                  <a:pt x="230791" y="1266348"/>
                  <a:pt x="225468" y="1271671"/>
                </a:cubicBezTo>
                <a:cubicBezTo>
                  <a:pt x="207519" y="1289620"/>
                  <a:pt x="208265" y="1280272"/>
                  <a:pt x="187890" y="1290460"/>
                </a:cubicBezTo>
                <a:cubicBezTo>
                  <a:pt x="181157" y="1293826"/>
                  <a:pt x="175979" y="1299929"/>
                  <a:pt x="169101" y="1302986"/>
                </a:cubicBezTo>
                <a:cubicBezTo>
                  <a:pt x="157035" y="1308348"/>
                  <a:pt x="143333" y="1309607"/>
                  <a:pt x="131523" y="1315512"/>
                </a:cubicBezTo>
                <a:cubicBezTo>
                  <a:pt x="123172" y="1319687"/>
                  <a:pt x="115052" y="1324360"/>
                  <a:pt x="106471" y="1328038"/>
                </a:cubicBezTo>
                <a:cubicBezTo>
                  <a:pt x="100403" y="1330639"/>
                  <a:pt x="93587" y="1331349"/>
                  <a:pt x="87682" y="1334301"/>
                </a:cubicBezTo>
                <a:cubicBezTo>
                  <a:pt x="44430" y="1355927"/>
                  <a:pt x="95980" y="1340055"/>
                  <a:pt x="43841" y="1353090"/>
                </a:cubicBezTo>
                <a:cubicBezTo>
                  <a:pt x="28099" y="1400317"/>
                  <a:pt x="49334" y="1342104"/>
                  <a:pt x="25052" y="1390668"/>
                </a:cubicBezTo>
                <a:cubicBezTo>
                  <a:pt x="22100" y="1396573"/>
                  <a:pt x="23457" y="1404789"/>
                  <a:pt x="18789" y="1409457"/>
                </a:cubicBezTo>
                <a:cubicBezTo>
                  <a:pt x="14121" y="1414125"/>
                  <a:pt x="6263" y="1413632"/>
                  <a:pt x="0" y="1415720"/>
                </a:cubicBezTo>
                <a:cubicBezTo>
                  <a:pt x="14393" y="1444507"/>
                  <a:pt x="12526" y="1431436"/>
                  <a:pt x="12526" y="1453298"/>
                </a:cubicBezTo>
                <a:lnTo>
                  <a:pt x="2467627" y="1459561"/>
                </a:lnTo>
                <a:lnTo>
                  <a:pt x="2455101" y="19068"/>
                </a:lnTo>
                <a:close/>
              </a:path>
            </a:pathLst>
          </a:custGeom>
          <a:gradFill flip="none" rotWithShape="1">
            <a:gsLst>
              <a:gs pos="37000">
                <a:schemeClr val="accent5">
                  <a:lumMod val="75000"/>
                </a:schemeClr>
              </a:gs>
              <a:gs pos="11000">
                <a:schemeClr val="accent5">
                  <a:lumMod val="75000"/>
                  <a:shade val="67500"/>
                  <a:satMod val="115000"/>
                </a:schemeClr>
              </a:gs>
              <a:gs pos="64000">
                <a:srgbClr val="59A638">
                  <a:lumMod val="64000"/>
                </a:srgbClr>
              </a:gs>
              <a:gs pos="88000">
                <a:schemeClr val="accent5">
                  <a:lumMod val="75000"/>
                  <a:alpha val="3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91200" y="8382000"/>
            <a:ext cx="247518" cy="13221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0"/>
            <a:ext cx="5981700" cy="1676401"/>
          </a:xfrm>
        </p:spPr>
        <p:txBody>
          <a:bodyPr>
            <a:normAutofit/>
          </a:bodyPr>
          <a:lstStyle/>
          <a:p>
            <a:pPr algn="ctr"/>
            <a:r>
              <a:rPr lang="en-US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VETERANS OF FOREIGN WARS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POST #1650  </a:t>
            </a:r>
            <a:b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sz="2200" b="1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Annual</a:t>
            </a:r>
            <a:r>
              <a:rPr lang="en-US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POW/MIA Memorial Golf Tournament</a:t>
            </a: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2400" y="3124200"/>
            <a:ext cx="6553200" cy="5410200"/>
          </a:xfrm>
          <a:ln>
            <a:solidFill>
              <a:srgbClr val="0070C0"/>
            </a:solidFill>
          </a:ln>
        </p:spPr>
        <p:txBody>
          <a:bodyPr/>
          <a:lstStyle/>
          <a:p>
            <a:r>
              <a:rPr lang="en-US" sz="1100" dirty="0" smtClean="0">
                <a:solidFill>
                  <a:srgbClr val="FF0000"/>
                </a:solidFill>
              </a:rPr>
              <a:t>Captain_______________________________           Player 2______________________________________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Address_______________________________           Address_____________________________________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Phone________________________________            Phone_______________________________________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Email_________________________________           Email_______________________________________</a:t>
            </a:r>
          </a:p>
          <a:p>
            <a:endParaRPr lang="en-US" sz="1100" dirty="0" smtClean="0">
              <a:solidFill>
                <a:srgbClr val="FF0000"/>
              </a:solidFill>
            </a:endParaRPr>
          </a:p>
          <a:p>
            <a:r>
              <a:rPr lang="en-US" sz="1100" dirty="0" smtClean="0">
                <a:solidFill>
                  <a:srgbClr val="FF0000"/>
                </a:solidFill>
              </a:rPr>
              <a:t>Player 3_______________________________           Player 4_____________________________________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Address_______________________________           Address_____________________________________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Phone________________________________            Phone______________________________________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Email_________________________________            Email</a:t>
            </a:r>
            <a:r>
              <a:rPr lang="en-US" sz="1200" dirty="0" smtClean="0">
                <a:solidFill>
                  <a:srgbClr val="FF0000"/>
                </a:solidFill>
              </a:rPr>
              <a:t>____________________________________</a:t>
            </a:r>
          </a:p>
          <a:p>
            <a:r>
              <a:rPr lang="en-US" sz="1400" dirty="0" smtClean="0">
                <a:solidFill>
                  <a:srgbClr val="C00000"/>
                </a:solidFill>
              </a:rPr>
              <a:t>______________________________________________________________________</a:t>
            </a:r>
          </a:p>
          <a:p>
            <a:endParaRPr lang="en-US" sz="14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Player entry   _______ x  $95  __________                  ()  Check payable to VFW Post 1650 Golf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Veteran entry ______  x $90  __________                  </a:t>
            </a:r>
            <a:r>
              <a:rPr lang="en-US" sz="1200" dirty="0" smtClean="0">
                <a:solidFill>
                  <a:srgbClr val="C00000"/>
                </a:solidFill>
              </a:rPr>
              <a:t> ()  </a:t>
            </a:r>
            <a:r>
              <a:rPr lang="en-US" sz="1200" dirty="0" smtClean="0">
                <a:solidFill>
                  <a:srgbClr val="C00000"/>
                </a:solidFill>
              </a:rPr>
              <a:t>Cash</a:t>
            </a:r>
          </a:p>
          <a:p>
            <a:r>
              <a:rPr lang="en-US" sz="1200" dirty="0" err="1" smtClean="0">
                <a:solidFill>
                  <a:srgbClr val="C00000"/>
                </a:solidFill>
              </a:rPr>
              <a:t>Mulligans</a:t>
            </a:r>
            <a:r>
              <a:rPr lang="en-US" sz="1200" dirty="0" smtClean="0">
                <a:solidFill>
                  <a:srgbClr val="C00000"/>
                </a:solidFill>
              </a:rPr>
              <a:t>         </a:t>
            </a:r>
            <a:r>
              <a:rPr lang="en-US" sz="1200" dirty="0" smtClean="0">
                <a:solidFill>
                  <a:srgbClr val="C00000"/>
                </a:solidFill>
              </a:rPr>
              <a:t>______  </a:t>
            </a:r>
            <a:r>
              <a:rPr lang="en-US" sz="1200" dirty="0" smtClean="0">
                <a:solidFill>
                  <a:srgbClr val="C00000"/>
                </a:solidFill>
              </a:rPr>
              <a:t>x $5      </a:t>
            </a:r>
            <a:r>
              <a:rPr lang="en-US" sz="1200" dirty="0" smtClean="0">
                <a:solidFill>
                  <a:srgbClr val="C00000"/>
                </a:solidFill>
              </a:rPr>
              <a:t>__________                 () </a:t>
            </a:r>
            <a:r>
              <a:rPr lang="en-US" sz="1200" dirty="0" err="1" smtClean="0">
                <a:solidFill>
                  <a:srgbClr val="C00000"/>
                </a:solidFill>
              </a:rPr>
              <a:t>Venmo</a:t>
            </a:r>
            <a:r>
              <a:rPr lang="en-US" sz="1200" dirty="0" smtClean="0">
                <a:solidFill>
                  <a:srgbClr val="C00000"/>
                </a:solidFill>
              </a:rPr>
              <a:t> Brian </a:t>
            </a:r>
            <a:r>
              <a:rPr lang="en-US" sz="1200" dirty="0" err="1" smtClean="0">
                <a:solidFill>
                  <a:srgbClr val="C00000"/>
                </a:solidFill>
              </a:rPr>
              <a:t>Tritsch</a:t>
            </a:r>
            <a:endParaRPr lang="en-US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Total Paid                           ______________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Mail to VFW Golf                          </a:t>
            </a:r>
            <a:r>
              <a:rPr lang="en-US" sz="1600" dirty="0" smtClean="0">
                <a:solidFill>
                  <a:srgbClr val="C00000"/>
                </a:solidFill>
              </a:rPr>
              <a:t>Email to btritsch1@yahoo.com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2136 NW Buchanan                        Text 785-817-4609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Topeka, KS      66608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Or</a:t>
            </a:r>
          </a:p>
          <a:p>
            <a:r>
              <a:rPr lang="en-US" sz="1200" dirty="0" smtClean="0">
                <a:solidFill>
                  <a:srgbClr val="C00000"/>
                </a:solidFill>
              </a:rPr>
              <a:t>3110 SW </a:t>
            </a:r>
            <a:r>
              <a:rPr lang="en-US" sz="1200" dirty="0" err="1" smtClean="0">
                <a:solidFill>
                  <a:srgbClr val="C00000"/>
                </a:solidFill>
              </a:rPr>
              <a:t>Huntoon</a:t>
            </a:r>
            <a:endParaRPr lang="en-US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Topeka , KS    66614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3657600" y="1981200"/>
            <a:ext cx="3031331" cy="9906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</a:rPr>
              <a:t>August </a:t>
            </a:r>
            <a:r>
              <a:rPr lang="en-US" sz="2800" dirty="0" smtClean="0">
                <a:solidFill>
                  <a:srgbClr val="002060"/>
                </a:solidFill>
              </a:rPr>
              <a:t>15, 2026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                Saturday</a:t>
            </a:r>
            <a:endParaRPr lang="en-US" sz="2600" dirty="0" smtClean="0">
              <a:solidFill>
                <a:srgbClr val="002060"/>
              </a:solidFill>
            </a:endParaRPr>
          </a:p>
          <a:p>
            <a:r>
              <a:rPr lang="en-US" sz="2800" b="0" dirty="0" smtClean="0">
                <a:solidFill>
                  <a:srgbClr val="002060"/>
                </a:solidFill>
                <a:latin typeface="Impact" panose="020B0806030902050204" pitchFamily="34" charset="0"/>
              </a:rPr>
              <a:t>        </a:t>
            </a:r>
            <a:endParaRPr lang="en-US" sz="1800" b="0" dirty="0">
              <a:solidFill>
                <a:schemeClr val="bg2">
                  <a:lumMod val="10000"/>
                </a:schemeClr>
              </a:solidFill>
              <a:latin typeface="Impact" panose="020B0806030902050204" pitchFamily="34" charset="0"/>
            </a:endParaRPr>
          </a:p>
          <a:p>
            <a:pPr algn="r"/>
            <a:endParaRPr lang="en-US" dirty="0" smtClean="0">
              <a:solidFill>
                <a:srgbClr val="92D05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57585" y="1905001"/>
            <a:ext cx="3371415" cy="1142999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 smtClean="0">
                <a:latin typeface="Impact" panose="020B0806030902050204" pitchFamily="34" charset="0"/>
              </a:rPr>
              <a:t>VFW 1650 Golf Tournament Entry form </a:t>
            </a:r>
          </a:p>
          <a:p>
            <a:r>
              <a:rPr lang="en-US" sz="2000" dirty="0" smtClean="0">
                <a:latin typeface="Impact" panose="020B0806030902050204" pitchFamily="34" charset="0"/>
              </a:rPr>
              <a:t>Please Register your Team by   August </a:t>
            </a:r>
            <a:r>
              <a:rPr lang="en-US" sz="2000" dirty="0" smtClean="0">
                <a:latin typeface="Impact" panose="020B0806030902050204" pitchFamily="34" charset="0"/>
              </a:rPr>
              <a:t>6</a:t>
            </a:r>
            <a:endParaRPr lang="en-US" sz="2000" dirty="0" smtClean="0">
              <a:latin typeface="Impact" panose="020B0806030902050204" pitchFamily="34" charset="0"/>
            </a:endParaRPr>
          </a:p>
          <a:p>
            <a:r>
              <a:rPr lang="en-US" sz="2000" dirty="0" smtClean="0">
                <a:latin typeface="Impact" panose="020B0806030902050204" pitchFamily="34" charset="0"/>
              </a:rPr>
              <a:t>                                                Team Name</a:t>
            </a:r>
            <a:r>
              <a:rPr lang="en-US" sz="2000" dirty="0" smtClean="0">
                <a:latin typeface="Impact" panose="020B0806030902050204" pitchFamily="34" charset="0"/>
              </a:rPr>
              <a:t>: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 algn="r"/>
            <a:endParaRPr lang="en-US" sz="1900" dirty="0" smtClean="0"/>
          </a:p>
          <a:p>
            <a:pPr algn="r"/>
            <a:endParaRPr lang="en-US" sz="1900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200401" y="9448800"/>
            <a:ext cx="914400" cy="152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sz="2000" dirty="0" smtClean="0">
              <a:latin typeface="Impact" panose="020B0806030902050204" pitchFamily="34" charset="0"/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Player 2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Address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Phone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Email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___________________________</a:t>
            </a:r>
          </a:p>
          <a:p>
            <a:pPr>
              <a:buNone/>
            </a:pPr>
            <a:endParaRPr lang="en-US" sz="1400" dirty="0" smtClean="0">
              <a:solidFill>
                <a:srgbClr val="FF0000"/>
              </a:solidFill>
              <a:latin typeface="Constantia" pitchFamily="18" charset="0"/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Player 4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Address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Phone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__________________________</a:t>
            </a:r>
          </a:p>
          <a:p>
            <a:pPr>
              <a:buNone/>
            </a:pPr>
            <a:r>
              <a:rPr lang="en-US" sz="1200" dirty="0" smtClean="0">
                <a:solidFill>
                  <a:srgbClr val="FF0000"/>
                </a:solidFill>
                <a:latin typeface="Constantia" pitchFamily="18" charset="0"/>
              </a:rPr>
              <a:t>Email</a:t>
            </a:r>
            <a:r>
              <a:rPr lang="en-US" sz="1400" dirty="0" smtClean="0">
                <a:solidFill>
                  <a:srgbClr val="FF0000"/>
                </a:solidFill>
                <a:latin typeface="Constantia" pitchFamily="18" charset="0"/>
              </a:rPr>
              <a:t>___________________________</a:t>
            </a:r>
            <a:endParaRPr lang="en-US" sz="1400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1026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42999" cy="1066799"/>
          </a:xfrm>
          <a:prstGeom prst="rect">
            <a:avLst/>
          </a:prstGeom>
          <a:noFill/>
        </p:spPr>
      </p:pic>
      <p:pic>
        <p:nvPicPr>
          <p:cNvPr id="11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1" y="0"/>
            <a:ext cx="1142999" cy="1066799"/>
          </a:xfrm>
          <a:prstGeom prst="rect">
            <a:avLst/>
          </a:prstGeom>
          <a:noFill/>
        </p:spPr>
      </p:pic>
      <p:pic>
        <p:nvPicPr>
          <p:cNvPr id="2058" name="Picture 10" descr="https://encrypted-tbn3.gstatic.com/images?q=tbn:ANd9GcRwLgcY6f_u7AHVcZhgkjbWt1rnCo1MT2jEuwzq3DiQk8Qq08oFm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9372600"/>
            <a:ext cx="762000" cy="45719"/>
          </a:xfrm>
          <a:prstGeom prst="rect">
            <a:avLst/>
          </a:prstGeom>
          <a:noFill/>
        </p:spPr>
      </p:pic>
      <p:pic>
        <p:nvPicPr>
          <p:cNvPr id="2051" name="Picture 3" descr="C:\Users\Brian\Pictures\VFW folders\103NIKON\DSCN86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9372600"/>
            <a:ext cx="1272442" cy="76200"/>
          </a:xfrm>
          <a:prstGeom prst="rect">
            <a:avLst/>
          </a:prstGeom>
          <a:noFill/>
        </p:spPr>
      </p:pic>
      <p:pic>
        <p:nvPicPr>
          <p:cNvPr id="2" name="Picture 2" descr="C:\Users\Brian\Pictures\VFW folders\vfw golf\Golf 2013\DSCN86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9296400"/>
            <a:ext cx="1173181" cy="50626"/>
          </a:xfrm>
          <a:prstGeom prst="rect">
            <a:avLst/>
          </a:prstGeom>
          <a:noFill/>
        </p:spPr>
      </p:pic>
      <p:pic>
        <p:nvPicPr>
          <p:cNvPr id="1028" name="Picture 4" descr="http://www.hometownheroesradio.com/wp-content/uploads/2014/09/POWMI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67" r="14377"/>
          <a:stretch/>
        </p:blipFill>
        <p:spPr bwMode="auto">
          <a:xfrm>
            <a:off x="1371600" y="685799"/>
            <a:ext cx="622787" cy="685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hometownheroesradio.com/wp-content/uploads/2014/09/POWMI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67" r="14377"/>
          <a:stretch/>
        </p:blipFill>
        <p:spPr bwMode="auto">
          <a:xfrm>
            <a:off x="4876801" y="685800"/>
            <a:ext cx="609599" cy="685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ire-covers.com/catalog/images/pow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296400"/>
            <a:ext cx="2133600" cy="228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867400" y="6400800"/>
            <a:ext cx="609600" cy="2018420"/>
            <a:chOff x="7162627" y="5550074"/>
            <a:chExt cx="457200" cy="2971800"/>
          </a:xfrm>
        </p:grpSpPr>
        <p:sp>
          <p:nvSpPr>
            <p:cNvPr id="10" name="Rectangle 9"/>
            <p:cNvSpPr/>
            <p:nvPr/>
          </p:nvSpPr>
          <p:spPr>
            <a:xfrm>
              <a:off x="7162627" y="5550074"/>
              <a:ext cx="45719" cy="29718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FF0000"/>
                </a:gs>
                <a:gs pos="85065">
                  <a:schemeClr val="bg1"/>
                </a:gs>
                <a:gs pos="66000">
                  <a:srgbClr val="FF0000"/>
                </a:gs>
                <a:gs pos="52000">
                  <a:schemeClr val="bg1"/>
                </a:gs>
                <a:gs pos="29000">
                  <a:srgbClr val="FF0000"/>
                </a:gs>
                <a:gs pos="1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Punched Tape 11"/>
            <p:cNvSpPr/>
            <p:nvPr/>
          </p:nvSpPr>
          <p:spPr>
            <a:xfrm>
              <a:off x="7208346" y="5550074"/>
              <a:ext cx="411481" cy="560961"/>
            </a:xfrm>
            <a:prstGeom prst="flowChartPunchedTape">
              <a:avLst/>
            </a:prstGeom>
            <a:gradFill flip="none" rotWithShape="1">
              <a:gsLst>
                <a:gs pos="36000">
                  <a:srgbClr val="C00000"/>
                </a:gs>
                <a:gs pos="97000">
                  <a:srgbClr val="FF0000"/>
                </a:gs>
              </a:gsLst>
              <a:lin ang="0" scaled="0"/>
              <a:tileRect/>
            </a:gradFill>
            <a:ln>
              <a:solidFill>
                <a:srgbClr val="C00000"/>
              </a:solidFill>
            </a:ln>
            <a:scene3d>
              <a:camera prst="obliqueBottom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 Black" panose="020B0A04020102020204" pitchFamily="34" charset="0"/>
                </a:rPr>
                <a:t>19</a:t>
              </a:r>
              <a:endParaRPr lang="en-US" dirty="0">
                <a:latin typeface="Arial Black" panose="020B0A04020102020204" pitchFamily="34" charset="0"/>
              </a:endParaRP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3790</TotalTime>
  <Words>147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Flow</vt:lpstr>
      <vt:lpstr> VETERANS OF FOREIGN WARS   POST #1650   18th Annual POW/MIA Memorial Golf Tournament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VETERANS OF FOREIGN WARS        POST 1650</dc:title>
  <dc:creator>Brian</dc:creator>
  <cp:lastModifiedBy>Brian</cp:lastModifiedBy>
  <cp:revision>103</cp:revision>
  <cp:lastPrinted>2015-07-23T20:44:15Z</cp:lastPrinted>
  <dcterms:created xsi:type="dcterms:W3CDTF">2014-04-23T23:51:49Z</dcterms:created>
  <dcterms:modified xsi:type="dcterms:W3CDTF">2026-04-03T21:14:12Z</dcterms:modified>
</cp:coreProperties>
</file>