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34" autoAdjust="0"/>
  </p:normalViewPr>
  <p:slideViewPr>
    <p:cSldViewPr>
      <p:cViewPr>
        <p:scale>
          <a:sx n="100" d="100"/>
          <a:sy n="100" d="100"/>
        </p:scale>
        <p:origin x="-1686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6321-669F-4F00-9867-70D249162907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28C3F-94FE-4357-8EFD-FF65DDA153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28C3F-94FE-4357-8EFD-FF65DDA1533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313947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711206"/>
            <a:ext cx="1485900" cy="70103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11204"/>
            <a:ext cx="4457700" cy="70104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313947" y="578883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154135" y="1930403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030" y="1240192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4800600" y="578883"/>
            <a:ext cx="1743454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0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313947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377190" y="6647453"/>
            <a:ext cx="6137910" cy="140208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77190" y="707136"/>
            <a:ext cx="613791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28322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4FD8A13-98B2-4E15-BEBB-99065A45FD74}" type="datetimeFigureOut">
              <a:rPr lang="en-US" smtClean="0"/>
              <a:pPr/>
              <a:t>4/1/2026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45467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261246" y="8149168"/>
            <a:ext cx="3429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6248400" cy="2209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>
                <a:solidFill>
                  <a:schemeClr val="tx1"/>
                </a:solidFill>
              </a:rPr>
              <a:t>VETERANS OF FOREIGN </a:t>
            </a:r>
            <a:br>
              <a:rPr lang="en-US" sz="2700" dirty="0" smtClean="0">
                <a:solidFill>
                  <a:schemeClr val="tx1"/>
                </a:solidFill>
              </a:rPr>
            </a:br>
            <a:r>
              <a:rPr lang="en-US" sz="2700" dirty="0" smtClean="0">
                <a:solidFill>
                  <a:schemeClr val="tx1"/>
                </a:solidFill>
              </a:rPr>
              <a:t> WARS  POST 1650 </a:t>
            </a:r>
            <a:br>
              <a:rPr lang="en-US" sz="2700" dirty="0" smtClean="0">
                <a:solidFill>
                  <a:schemeClr val="tx1"/>
                </a:solidFill>
              </a:rPr>
            </a:br>
            <a:r>
              <a:rPr lang="en-US" sz="2700" dirty="0" smtClean="0">
                <a:solidFill>
                  <a:schemeClr val="tx1"/>
                </a:solidFill>
              </a:rPr>
              <a:t>POW/ MIA Golf Tournament </a:t>
            </a:r>
            <a:br>
              <a:rPr lang="en-US" sz="2700" dirty="0" smtClean="0">
                <a:solidFill>
                  <a:schemeClr val="tx1"/>
                </a:solidFill>
              </a:rPr>
            </a:br>
            <a:r>
              <a:rPr lang="en-US" sz="2700" dirty="0" smtClean="0">
                <a:solidFill>
                  <a:schemeClr val="tx1"/>
                </a:solidFill>
              </a:rPr>
              <a:t>18</a:t>
            </a:r>
            <a:r>
              <a:rPr lang="en-US" sz="2700" baseline="30000" dirty="0" smtClean="0">
                <a:solidFill>
                  <a:schemeClr val="tx1"/>
                </a:solidFill>
              </a:rPr>
              <a:t>th</a:t>
            </a:r>
            <a:r>
              <a:rPr lang="en-US" sz="2700" dirty="0" smtClean="0">
                <a:solidFill>
                  <a:schemeClr val="tx1"/>
                </a:solidFill>
              </a:rPr>
              <a:t> Annual</a:t>
            </a:r>
            <a:r>
              <a:rPr lang="en-US" sz="3600" dirty="0" smtClean="0">
                <a:solidFill>
                  <a:schemeClr val="tx1"/>
                </a:solidFill>
              </a:rPr>
              <a:t>                    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800" y="2133600"/>
            <a:ext cx="3276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1900" dirty="0" smtClean="0">
                <a:solidFill>
                  <a:schemeClr val="tx1"/>
                </a:solidFill>
              </a:rPr>
              <a:t>Cypress</a:t>
            </a:r>
            <a:r>
              <a:rPr lang="en-US" sz="2000" dirty="0" smtClean="0">
                <a:solidFill>
                  <a:schemeClr val="tx1"/>
                </a:solidFill>
              </a:rPr>
              <a:t> Ridge Golf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Opening Ceremony at    7:30 AM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3581400" y="2133600"/>
            <a:ext cx="2955131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    Topeka KS</a:t>
            </a:r>
          </a:p>
          <a:p>
            <a:r>
              <a:rPr lang="en-US" sz="1800" dirty="0" smtClean="0"/>
              <a:t>    August 15, 2026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304800" y="3048000"/>
            <a:ext cx="3124200" cy="4876800"/>
          </a:xfrm>
          <a:solidFill>
            <a:srgbClr val="00B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dirty="0" smtClean="0"/>
              <a:t>Check in Starts  at 7:00 AM </a:t>
            </a:r>
          </a:p>
          <a:p>
            <a:r>
              <a:rPr lang="en-US" sz="1800" b="1" dirty="0" smtClean="0"/>
              <a:t>8:30 AM Shot Gun Start</a:t>
            </a:r>
          </a:p>
          <a:p>
            <a:r>
              <a:rPr lang="en-US" sz="1800" dirty="0" smtClean="0"/>
              <a:t>4 Person Scramble</a:t>
            </a:r>
          </a:p>
          <a:p>
            <a:r>
              <a:rPr lang="en-US" sz="1800" dirty="0" smtClean="0"/>
              <a:t>$95 Per Person</a:t>
            </a:r>
          </a:p>
          <a:p>
            <a:r>
              <a:rPr lang="en-US" sz="1800" dirty="0" smtClean="0"/>
              <a:t>$90 For Veterans.   </a:t>
            </a:r>
          </a:p>
          <a:p>
            <a:r>
              <a:rPr lang="en-US" sz="1800" dirty="0" smtClean="0"/>
              <a:t>Prize in three  flights. </a:t>
            </a:r>
          </a:p>
          <a:p>
            <a:r>
              <a:rPr lang="en-US" sz="1800" dirty="0" smtClean="0"/>
              <a:t>Hole Prizes  </a:t>
            </a:r>
            <a:endParaRPr lang="en-US" sz="1800" dirty="0" smtClean="0"/>
          </a:p>
          <a:p>
            <a:r>
              <a:rPr lang="en-US" sz="1800" dirty="0" smtClean="0"/>
              <a:t>$500 Hole in One</a:t>
            </a:r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429000" y="3048000"/>
            <a:ext cx="3107532" cy="48006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dirty="0" smtClean="0"/>
              <a:t>Price includes Lunch, Gary Woodland Drive, 2 </a:t>
            </a:r>
            <a:r>
              <a:rPr lang="en-US" sz="1800" dirty="0" err="1" smtClean="0"/>
              <a:t>Mulligans</a:t>
            </a:r>
            <a:r>
              <a:rPr lang="en-US" sz="1800" dirty="0" smtClean="0"/>
              <a:t> per team, Green Fees, Cart. </a:t>
            </a:r>
            <a:endParaRPr lang="en-US" sz="1600" dirty="0" smtClean="0"/>
          </a:p>
          <a:p>
            <a:r>
              <a:rPr lang="en-US" sz="1600" dirty="0" smtClean="0"/>
              <a:t>POC: BRIAN TRITSCH  </a:t>
            </a:r>
          </a:p>
          <a:p>
            <a:r>
              <a:rPr lang="en-US" sz="1600" dirty="0" smtClean="0"/>
              <a:t>Email to </a:t>
            </a:r>
            <a:r>
              <a:rPr lang="en-US" sz="1600" dirty="0" smtClean="0">
                <a:solidFill>
                  <a:srgbClr val="FF0000"/>
                </a:solidFill>
              </a:rPr>
              <a:t>btritsch1@yahoo.com</a:t>
            </a:r>
            <a:endParaRPr lang="en-US" sz="2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 smtClean="0"/>
              <a:t>    Phone Or Text:</a:t>
            </a:r>
          </a:p>
          <a:p>
            <a:pPr>
              <a:buNone/>
            </a:pPr>
            <a:r>
              <a:rPr lang="en-US" sz="1600" dirty="0" smtClean="0"/>
              <a:t>        785-817-4609</a:t>
            </a:r>
          </a:p>
          <a:p>
            <a:pPr>
              <a:buNone/>
            </a:pPr>
            <a:r>
              <a:rPr lang="en-US" sz="1600" dirty="0" smtClean="0"/>
              <a:t>    Post Ph: 785-235-9073</a:t>
            </a:r>
          </a:p>
          <a:p>
            <a:pPr marL="265176" lvl="3" indent="-265176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1800" dirty="0" smtClean="0"/>
              <a:t>Register by August </a:t>
            </a:r>
            <a:r>
              <a:rPr lang="en-US" sz="1800" b="1" dirty="0" smtClean="0"/>
              <a:t>6</a:t>
            </a:r>
            <a:r>
              <a:rPr lang="en-US" sz="1800" dirty="0" smtClean="0"/>
              <a:t> on entry form. </a:t>
            </a:r>
            <a:endParaRPr lang="en-US" sz="1800" dirty="0" smtClean="0"/>
          </a:p>
          <a:p>
            <a:pPr marL="265176" lvl="3" indent="-265176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1800" dirty="0" smtClean="0"/>
              <a:t>Will accept </a:t>
            </a:r>
            <a:r>
              <a:rPr lang="en-US" sz="1800" dirty="0" err="1" smtClean="0"/>
              <a:t>Venmo</a:t>
            </a:r>
            <a:r>
              <a:rPr lang="en-US" sz="1800" dirty="0" smtClean="0"/>
              <a:t> payments for easy entry.</a:t>
            </a:r>
            <a:r>
              <a:rPr lang="en-US" sz="1800" dirty="0" smtClean="0"/>
              <a:t>   </a:t>
            </a:r>
            <a:endParaRPr lang="en-US" sz="1800" dirty="0" smtClean="0"/>
          </a:p>
        </p:txBody>
      </p:sp>
      <p:pic>
        <p:nvPicPr>
          <p:cNvPr id="1026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1142999" cy="1066799"/>
          </a:xfrm>
          <a:prstGeom prst="rect">
            <a:avLst/>
          </a:prstGeom>
          <a:noFill/>
        </p:spPr>
      </p:pic>
      <p:pic>
        <p:nvPicPr>
          <p:cNvPr id="11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2" y="2"/>
            <a:ext cx="1142999" cy="1066799"/>
          </a:xfrm>
          <a:prstGeom prst="rect">
            <a:avLst/>
          </a:prstGeom>
          <a:noFill/>
        </p:spPr>
      </p:pic>
      <p:pic>
        <p:nvPicPr>
          <p:cNvPr id="2052" name="Picture 4" descr="golf flag - stock vect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7315200"/>
            <a:ext cx="228600" cy="1371600"/>
          </a:xfrm>
          <a:prstGeom prst="rect">
            <a:avLst/>
          </a:prstGeom>
          <a:noFill/>
        </p:spPr>
      </p:pic>
      <p:pic>
        <p:nvPicPr>
          <p:cNvPr id="2058" name="Picture 10" descr="https://encrypted-tbn3.gstatic.com/images?q=tbn:ANd9GcRwLgcY6f_u7AHVcZhgkjbWt1rnCo1MT2jEuwzq3DiQk8Qq08oF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7696200"/>
            <a:ext cx="1371600" cy="990600"/>
          </a:xfrm>
          <a:prstGeom prst="rect">
            <a:avLst/>
          </a:prstGeom>
          <a:noFill/>
        </p:spPr>
      </p:pic>
      <p:pic>
        <p:nvPicPr>
          <p:cNvPr id="2060" name="Picture 12" descr="https://encrypted-tbn3.gstatic.com/images?q=tbn:ANd9GcS7YIIlfW0IXCEf5Ec16he_lGA9bL0UG4DUYUqq6SgB29lmN4oU5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1676400"/>
            <a:ext cx="685800" cy="685800"/>
          </a:xfrm>
          <a:prstGeom prst="rect">
            <a:avLst/>
          </a:prstGeom>
          <a:noFill/>
        </p:spPr>
      </p:pic>
      <p:pic>
        <p:nvPicPr>
          <p:cNvPr id="2051" name="Picture 3" descr="C:\Users\Brian\Pictures\VFW folders\103NIKON\DSCN8633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-2667000" y="6248400"/>
            <a:ext cx="1219200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3826</TotalTime>
  <Words>106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Aspect</vt:lpstr>
      <vt:lpstr>                 VETERANS OF FOREIGN   WARS  POST 1650  POW/ MIA Golf Tournament  18th Annual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VETERANS OF FOREIGN WARS        POST 1650</dc:title>
  <dc:creator>Brian</dc:creator>
  <cp:lastModifiedBy>Brian</cp:lastModifiedBy>
  <cp:revision>93</cp:revision>
  <dcterms:created xsi:type="dcterms:W3CDTF">2014-04-23T23:51:49Z</dcterms:created>
  <dcterms:modified xsi:type="dcterms:W3CDTF">2026-04-01T11:06:46Z</dcterms:modified>
</cp:coreProperties>
</file>